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84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4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6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3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1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1A57E6-3BD1-4710-95ED-643FB35E933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C08B-B4D1-4D16-B2FC-E7B26851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7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naturescrusaders.files.wordpress.com/2009/05/kemps-ridley-sea-turtle1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171020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environmental factor that increases or decreases reproductive success for a part of the population</a:t>
            </a:r>
          </a:p>
          <a:p>
            <a:r>
              <a:rPr lang="en-US" sz="2800" dirty="0" smtClean="0"/>
              <a:t>EX: Competition, Predation, disease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33" y="2337405"/>
            <a:ext cx="4147067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8232570" cy="1400530"/>
          </a:xfrm>
        </p:spPr>
        <p:txBody>
          <a:bodyPr/>
          <a:lstStyle/>
          <a:p>
            <a:r>
              <a:rPr lang="en-US" dirty="0" smtClean="0"/>
              <a:t>Principles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380631"/>
            <a:ext cx="8920480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Organisms have variation and that variation is inheritable</a:t>
            </a:r>
          </a:p>
          <a:p>
            <a:r>
              <a:rPr lang="en-US" sz="3600" dirty="0" smtClean="0"/>
              <a:t>Gene Pool- all genes in a population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45" y="3428658"/>
            <a:ext cx="581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181"/>
            <a:ext cx="8232570" cy="1400530"/>
          </a:xfrm>
        </p:spPr>
        <p:txBody>
          <a:bodyPr/>
          <a:lstStyle/>
          <a:p>
            <a:r>
              <a:rPr lang="en-US" dirty="0" smtClean="0"/>
              <a:t>Principles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49" y="1400951"/>
            <a:ext cx="4123225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 More offspring are produced than can survive</a:t>
            </a:r>
            <a:endParaRPr lang="en-US" sz="3600" dirty="0"/>
          </a:p>
        </p:txBody>
      </p:sp>
      <p:pic>
        <p:nvPicPr>
          <p:cNvPr id="5" name="Picture 5" descr="hatchonattack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l_fi" descr="http://naturescrusaders.files.wordpress.com/2009/05/kemps-ridley-sea-turtle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37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8232570" cy="1400530"/>
          </a:xfrm>
        </p:spPr>
        <p:txBody>
          <a:bodyPr/>
          <a:lstStyle/>
          <a:p>
            <a:r>
              <a:rPr lang="en-US" dirty="0" smtClean="0"/>
              <a:t>Principles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2551"/>
            <a:ext cx="9144000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 Organisms compete for limited resources </a:t>
            </a:r>
            <a:br>
              <a:rPr lang="en-US" sz="3600" dirty="0" smtClean="0"/>
            </a:br>
            <a:r>
              <a:rPr lang="en-US" sz="3600" dirty="0" smtClean="0"/>
              <a:t>Ex: food, water, shelter, mates</a:t>
            </a:r>
            <a:endParaRPr lang="en-US" sz="3600" dirty="0"/>
          </a:p>
        </p:txBody>
      </p:sp>
      <p:pic>
        <p:nvPicPr>
          <p:cNvPr id="5" name="Picture 15" descr="http://i.dailymail.co.uk/i/pix/2012/10/28/article-2224461-15B70EDD000005DC-335_964x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47" y="3320427"/>
            <a:ext cx="6123305" cy="32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8232570" cy="1400530"/>
          </a:xfrm>
        </p:spPr>
        <p:txBody>
          <a:bodyPr/>
          <a:lstStyle/>
          <a:p>
            <a:r>
              <a:rPr lang="en-US" dirty="0" smtClean="0"/>
              <a:t>Principles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624471"/>
            <a:ext cx="4592320" cy="52335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4. Organisms with advantages survive to have more offspring, who inherit those advantages</a:t>
            </a:r>
          </a:p>
          <a:p>
            <a:r>
              <a:rPr lang="en-US" sz="3600" b="1" dirty="0" smtClean="0"/>
              <a:t>Differential reproductive success</a:t>
            </a:r>
            <a:endParaRPr lang="en-US" sz="3600" b="1" dirty="0"/>
          </a:p>
        </p:txBody>
      </p:sp>
      <p:pic>
        <p:nvPicPr>
          <p:cNvPr id="5" name="Picture 10" descr="bulls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408" y="1361440"/>
            <a:ext cx="4298592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25" y="1666845"/>
            <a:ext cx="7950540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time- if populations are not allowed to breed together they may become so different that they become different species</a:t>
            </a:r>
            <a:endParaRPr lang="en-US" sz="2800" dirty="0"/>
          </a:p>
        </p:txBody>
      </p:sp>
      <p:pic>
        <p:nvPicPr>
          <p:cNvPr id="11266" name="Picture 2" descr="http://www.amnh.org/learn/resources/images/evolution_W4E3_gradu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80" y="3067375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mnh.org/learn/resources/images/evolution_W4E3_gradu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1" y="187569"/>
            <a:ext cx="7964691" cy="667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0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22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152983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Sit in your assigned seat and put your phone away. </a:t>
            </a:r>
          </a:p>
          <a:p>
            <a:r>
              <a:rPr lang="en-US" sz="2800" dirty="0" smtClean="0"/>
              <a:t>On your warm-up sheet fill out this T chart: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60769"/>
              </p:ext>
            </p:extLst>
          </p:nvPr>
        </p:nvGraphicFramePr>
        <p:xfrm>
          <a:off x="827700" y="3205480"/>
          <a:ext cx="67665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53"/>
                <a:gridCol w="2476817"/>
                <a:gridCol w="2681090"/>
              </a:tblGrid>
              <a:tr h="513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Analogous</a:t>
                      </a:r>
                      <a:r>
                        <a:rPr lang="en-US" baseline="0" dirty="0" smtClean="0"/>
                        <a:t> Structures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Homologous</a:t>
                      </a:r>
                      <a:r>
                        <a:rPr lang="en-US" baseline="0" dirty="0" smtClean="0"/>
                        <a:t> Structures</a:t>
                      </a:r>
                      <a:endParaRPr lang="en-US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en-US" dirty="0" smtClean="0"/>
                        <a:t>Same: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Different: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Convergent</a:t>
                      </a:r>
                      <a:r>
                        <a:rPr lang="en-US" baseline="0" dirty="0" smtClean="0"/>
                        <a:t> or divergent evolution?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Example: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8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853248"/>
            <a:ext cx="4707907" cy="45977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Humans choose traits from natural variations and breed organisms to select for traits that they want. </a:t>
            </a:r>
          </a:p>
          <a:p>
            <a:r>
              <a:rPr lang="en-US" sz="2800" dirty="0" smtClean="0"/>
              <a:t>Ex: Dogs, crops, livestock</a:t>
            </a:r>
            <a:endParaRPr lang="en-US" sz="2800" dirty="0"/>
          </a:p>
        </p:txBody>
      </p:sp>
      <p:pic>
        <p:nvPicPr>
          <p:cNvPr id="1026" name="Picture 2" descr="http://1.bp.blogspot.com/_rpbNsPCB9Ws/S94C1znBxmI/AAAAAAAAABc/leMjrYiL2pY/s1600/artificial+select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80" y="3606593"/>
            <a:ext cx="3607657" cy="28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_7t3pupaqAd4/S_GFW6zFP5I/AAAAAAAAABw/LuS07f1sWrU/s1600/bidogtr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74" y="638449"/>
            <a:ext cx="3016221" cy="27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402080"/>
            <a:ext cx="8595360" cy="48092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Individuals that are better adapted to their environment are more likely to survive and reproduce</a:t>
            </a:r>
          </a:p>
          <a:p>
            <a:r>
              <a:rPr lang="en-US" sz="2800" dirty="0" smtClean="0"/>
              <a:t>Also called </a:t>
            </a:r>
            <a:r>
              <a:rPr lang="en-US" sz="2800" b="1" dirty="0" smtClean="0"/>
              <a:t>Survival of the Fittest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2050" name="Picture 2" descr="http://2.bp.blogspot.com/-ujhL3qFP-iw/UybicHnWlwI/AAAAAAAAC3I/Elz3p3KXX24/s1600/Natural+Se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47" y="3340900"/>
            <a:ext cx="5493385" cy="30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not apply to learned behavior!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Learned behaviors are not adaptions- not passed on! </a:t>
            </a:r>
            <a:endParaRPr lang="en-US" sz="2800" dirty="0"/>
          </a:p>
        </p:txBody>
      </p:sp>
      <p:pic>
        <p:nvPicPr>
          <p:cNvPr id="5" name="Picture 8" descr="http://lh5.ggpht.com/_gKQKwLZ8XUs/SbVi20aUodI/AAAAAAAAAT8/PfNo6h8WT1I/s288/animal-psychology-dog-on-b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45" y="3174717"/>
            <a:ext cx="3978275" cy="36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dogstardaily.com/files/styles/medium/public/images/blogs/Dog%20on%20Skate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" y="3573499"/>
            <a:ext cx="3944563" cy="26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atural selection, in a nut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atural selection, in a nut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4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atural selection, in a nut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3" name="Picture 5" descr="misconceptions_beav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8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25399</TotalTime>
  <Words>216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PowerPoint Presentation</vt:lpstr>
      <vt:lpstr>Feb 22nd  </vt:lpstr>
      <vt:lpstr>Artificial Selection</vt:lpstr>
      <vt:lpstr>Natural Selection</vt:lpstr>
      <vt:lpstr>Does not apply to learned behavior!</vt:lpstr>
      <vt:lpstr>PowerPoint Presentation</vt:lpstr>
      <vt:lpstr>PowerPoint Presentation</vt:lpstr>
      <vt:lpstr>PowerPoint Presentation</vt:lpstr>
      <vt:lpstr>PowerPoint Presentation</vt:lpstr>
      <vt:lpstr>Selective Pressure</vt:lpstr>
      <vt:lpstr>Principles of Natural Selection</vt:lpstr>
      <vt:lpstr>Principles of Natural Selection</vt:lpstr>
      <vt:lpstr>Principles of Natural Selection</vt:lpstr>
      <vt:lpstr>Principles of Natural Selection</vt:lpstr>
      <vt:lpstr>Genetic Isolation</vt:lpstr>
      <vt:lpstr>PowerPoint Presentation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Jessica_FowlerNeal</dc:creator>
  <cp:lastModifiedBy>Jessica_FowlerNeal</cp:lastModifiedBy>
  <cp:revision>19</cp:revision>
  <dcterms:created xsi:type="dcterms:W3CDTF">2016-02-18T22:49:15Z</dcterms:created>
  <dcterms:modified xsi:type="dcterms:W3CDTF">2018-03-05T19:34:51Z</dcterms:modified>
</cp:coreProperties>
</file>